
<file path=[Content_Types].xml><?xml version="1.0" encoding="utf-8"?>
<Types xmlns="http://schemas.openxmlformats.org/package/2006/content-types"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sldIdLst>
    <p:sldId id="256" r:id="rId5"/>
    <p:sldId id="294" r:id="rId6"/>
    <p:sldId id="284" r:id="rId7"/>
    <p:sldId id="286" r:id="rId8"/>
    <p:sldId id="257" r:id="rId9"/>
    <p:sldId id="287" r:id="rId10"/>
    <p:sldId id="293" r:id="rId11"/>
    <p:sldId id="288" r:id="rId12"/>
    <p:sldId id="289" r:id="rId13"/>
    <p:sldId id="295" r:id="rId14"/>
    <p:sldId id="290" r:id="rId15"/>
    <p:sldId id="291" r:id="rId16"/>
    <p:sldId id="261" r:id="rId17"/>
    <p:sldId id="262" r:id="rId18"/>
    <p:sldId id="292" r:id="rId19"/>
    <p:sldId id="264" r:id="rId20"/>
    <p:sldId id="265" r:id="rId21"/>
    <p:sldId id="266" r:id="rId22"/>
    <p:sldId id="279" r:id="rId23"/>
    <p:sldId id="29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96" autoAdjust="0"/>
    <p:restoredTop sz="86429" autoAdjust="0"/>
  </p:normalViewPr>
  <p:slideViewPr>
    <p:cSldViewPr>
      <p:cViewPr varScale="1">
        <p:scale>
          <a:sx n="78" d="100"/>
          <a:sy n="78" d="100"/>
        </p:scale>
        <p:origin x="-8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BED2A0F3-AC34-4D93-99E6-153140CBE790}" type="datetimeFigureOut">
              <a:rPr lang="en-US" smtClean="0"/>
              <a:pPr/>
              <a:t>3/22/2009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15BE3B3A-0362-4312-95E9-09610B22745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Sim-U-Duck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Welcome to Design Patterns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8992" y="2571744"/>
            <a:ext cx="3524258" cy="3848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6" y="4572008"/>
            <a:ext cx="4429124" cy="18965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2643182"/>
            <a:ext cx="801909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43702" y="1857364"/>
            <a:ext cx="2214578" cy="284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New requirement: </a:t>
            </a:r>
            <a:r>
              <a:rPr lang="nl-BE" sz="6700" dirty="0" smtClean="0"/>
              <a:t>48</a:t>
            </a:r>
            <a:r>
              <a:rPr lang="nl-BE" dirty="0" smtClean="0"/>
              <a:t> duck classes!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00166" y="1428736"/>
            <a:ext cx="3571900" cy="230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4714884"/>
            <a:ext cx="3518501" cy="150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643438" y="2714620"/>
            <a:ext cx="4214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4000" dirty="0" smtClean="0"/>
              <a:t>I want a solution without</a:t>
            </a:r>
            <a:br>
              <a:rPr lang="nl-BE" sz="4000" dirty="0" smtClean="0"/>
            </a:br>
            <a:r>
              <a:rPr lang="nl-BE" sz="4000" i="1" dirty="0" smtClean="0"/>
              <a:t>duplicate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The one constant in software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143116"/>
            <a:ext cx="714265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 principle N°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1357298"/>
            <a:ext cx="7476374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Separating what changes from what stays the same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571612"/>
            <a:ext cx="7745560" cy="4572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Design principle N° </a:t>
            </a:r>
            <a:r>
              <a:rPr lang="nl-BE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277" y="1500174"/>
            <a:ext cx="7890723" cy="2378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Designing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643306" y="2285992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428892" y="4071942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Rectangle 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00628" y="4071942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endCxn id="6" idx="2"/>
          </p:cNvCxnSpPr>
          <p:nvPr/>
        </p:nvCxnSpPr>
        <p:spPr>
          <a:xfrm flipV="1">
            <a:off x="3607602" y="3286124"/>
            <a:ext cx="1393026" cy="7858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6" idx="2"/>
          </p:cNvCxnSpPr>
          <p:nvPr/>
        </p:nvCxnSpPr>
        <p:spPr>
          <a:xfrm rot="10800000">
            <a:off x="5000628" y="3286124"/>
            <a:ext cx="1143008" cy="785818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Implementing the Duck 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4744" y="150017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Rectangle 5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428892" y="2786058"/>
            <a:ext cx="235742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flying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FlyWithWings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643306" y="4000504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0" name="Rectangle 29"/>
            <p:cNvSpPr/>
            <p:nvPr/>
          </p:nvSpPr>
          <p:spPr>
            <a:xfrm>
              <a:off x="1357290" y="4857760"/>
              <a:ext cx="2714644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57290" y="4286256"/>
              <a:ext cx="2714644" cy="571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&lt;&lt;interface&gt;&gt;</a:t>
              </a:r>
            </a:p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QuackBehavior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00628" y="2786058"/>
            <a:ext cx="2286016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Rectangle 32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fly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FlyNoWay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143636" y="5643578"/>
            <a:ext cx="278605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6" name="Rectangle 3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//do nothing – can’t quack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MuteQuack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000496" y="5643578"/>
            <a:ext cx="2071702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//rubber duckie squeak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Squeak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428728" y="5643578"/>
            <a:ext cx="2500330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Rectangle 41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 {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//implements duck quacking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}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Quack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7" name="Straight Arrow Connector 46"/>
          <p:cNvCxnSpPr>
            <a:stCxn id="13" idx="0"/>
            <a:endCxn id="6" idx="2"/>
          </p:cNvCxnSpPr>
          <p:nvPr/>
        </p:nvCxnSpPr>
        <p:spPr>
          <a:xfrm rot="5400000" flipH="1" flipV="1">
            <a:off x="4196958" y="1910951"/>
            <a:ext cx="285752" cy="146446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4" idx="0"/>
            <a:endCxn id="6" idx="2"/>
          </p:cNvCxnSpPr>
          <p:nvPr/>
        </p:nvCxnSpPr>
        <p:spPr>
          <a:xfrm rot="16200000" flipV="1">
            <a:off x="5464975" y="2107397"/>
            <a:ext cx="285752" cy="1071570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0"/>
            <a:endCxn id="30" idx="2"/>
          </p:cNvCxnSpPr>
          <p:nvPr/>
        </p:nvCxnSpPr>
        <p:spPr>
          <a:xfrm rot="5400000" flipH="1" flipV="1">
            <a:off x="3518289" y="4161240"/>
            <a:ext cx="642942" cy="2321735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0"/>
            <a:endCxn id="30" idx="2"/>
          </p:cNvCxnSpPr>
          <p:nvPr/>
        </p:nvCxnSpPr>
        <p:spPr>
          <a:xfrm rot="16200000" flipV="1">
            <a:off x="4697017" y="5304247"/>
            <a:ext cx="642942" cy="35719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0"/>
            <a:endCxn id="30" idx="2"/>
          </p:cNvCxnSpPr>
          <p:nvPr/>
        </p:nvCxnSpPr>
        <p:spPr>
          <a:xfrm rot="16200000" flipV="1">
            <a:off x="5947174" y="4054090"/>
            <a:ext cx="642942" cy="2536033"/>
          </a:xfrm>
          <a:prstGeom prst="straightConnector1">
            <a:avLst/>
          </a:prstGeom>
          <a:ln w="19050"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Integrating the Duck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285992"/>
            <a:ext cx="8015848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The big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8662" y="1000108"/>
            <a:ext cx="8215338" cy="5415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Simple Sim-U-Duck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By Joe the programmer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dirty="0" smtClean="0"/>
              <a:t>And now for something completely different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14422"/>
            <a:ext cx="1857356" cy="1840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28728" y="2500306"/>
            <a:ext cx="7200900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 new 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Ducks must be able to fly!</a:t>
            </a:r>
            <a:endParaRPr lang="en-US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2143116"/>
            <a:ext cx="5246474" cy="3665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86578" y="1285860"/>
            <a:ext cx="1800225" cy="179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00100" y="1012856"/>
            <a:ext cx="3929090" cy="584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143372" y="2857496"/>
            <a:ext cx="32223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3200" b="1" i="1" dirty="0" smtClean="0"/>
              <a:t>What happened?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43372" y="3500438"/>
            <a:ext cx="4286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600" dirty="0" smtClean="0"/>
              <a:t>A localized update to the code caused a non-local side effect (flying rubber ducks)!</a:t>
            </a:r>
            <a:endParaRPr lang="en-US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14554"/>
            <a:ext cx="7531510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Something went wrong...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0100" y="3859237"/>
            <a:ext cx="5854700" cy="2998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43438" y="1128644"/>
            <a:ext cx="3366103" cy="444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Override methods in subclasses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571604" y="4000504"/>
            <a:ext cx="2714644" cy="1500198"/>
            <a:chOff x="1500166" y="2571744"/>
            <a:chExt cx="2714644" cy="15001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1500166" y="2857496"/>
              <a:ext cx="2714644" cy="1214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{//rubber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Quack(){//squeak}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Fly(){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//override do nothing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00166" y="2571744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RubberDuck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29058" y="4857760"/>
            <a:ext cx="2714644" cy="1500198"/>
            <a:chOff x="4429124" y="2571744"/>
            <a:chExt cx="2714644" cy="1500198"/>
          </a:xfrm>
        </p:grpSpPr>
        <p:sp>
          <p:nvSpPr>
            <p:cNvPr id="14" name="Rectangle 13"/>
            <p:cNvSpPr/>
            <p:nvPr/>
          </p:nvSpPr>
          <p:spPr>
            <a:xfrm>
              <a:off x="4429124" y="2857496"/>
              <a:ext cx="2714644" cy="1214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{//decoy duck}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Quack(){//do nothing}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Fly(){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//override do nothing</a:t>
              </a:r>
            </a:p>
            <a:p>
              <a:r>
                <a:rPr lang="nl-BE" sz="1400" b="1" dirty="0" smtClean="0">
                  <a:solidFill>
                    <a:srgbClr val="FF0000"/>
                  </a:solidFill>
                  <a:latin typeface="Consolas" pitchFamily="49" charset="0"/>
                </a:rPr>
                <a:t>}</a:t>
              </a:r>
              <a:endParaRPr lang="en-US" sz="1400" b="1" dirty="0">
                <a:solidFill>
                  <a:srgbClr val="FF0000"/>
                </a:solidFill>
                <a:latin typeface="Consolas" pitchFamily="49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429124" y="2571744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DecoyDuck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785918" y="2357430"/>
            <a:ext cx="2714644" cy="1000132"/>
            <a:chOff x="1357290" y="4286256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" name="Rectangle 15"/>
            <p:cNvSpPr/>
            <p:nvPr/>
          </p:nvSpPr>
          <p:spPr>
            <a:xfrm>
              <a:off x="1357290" y="4572008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{//mallard duck}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MallardDuck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214942" y="2357430"/>
            <a:ext cx="2714644" cy="1000132"/>
            <a:chOff x="4429124" y="4429132"/>
            <a:chExt cx="2714644" cy="10001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Rectangle 17"/>
            <p:cNvSpPr/>
            <p:nvPr/>
          </p:nvSpPr>
          <p:spPr>
            <a:xfrm>
              <a:off x="4429124" y="4714884"/>
              <a:ext cx="2714644" cy="714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Display() {//redhead duck}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29124" y="4429132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dirty="0" smtClean="0">
                  <a:solidFill>
                    <a:schemeClr val="tx1"/>
                  </a:solidFill>
                </a:rPr>
                <a:t>RedheadDuck : Duck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215074" y="214290"/>
            <a:ext cx="2714644" cy="1143008"/>
            <a:chOff x="1357290" y="4286256"/>
            <a:chExt cx="2714644" cy="11430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1357290" y="4572008"/>
              <a:ext cx="2714644" cy="8572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nl-BE" sz="1200" i="1" dirty="0" smtClean="0">
                  <a:solidFill>
                    <a:schemeClr val="tx1"/>
                  </a:solidFill>
                  <a:latin typeface="Consolas" pitchFamily="49" charset="0"/>
                </a:rPr>
                <a:t>Display() //abstract</a:t>
              </a:r>
              <a:endParaRPr lang="nl-BE" sz="1200" dirty="0" smtClean="0">
                <a:solidFill>
                  <a:schemeClr val="tx1"/>
                </a:solidFill>
                <a:latin typeface="Consolas" pitchFamily="49" charset="0"/>
              </a:endParaRP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Quack(){//quack}</a:t>
              </a:r>
            </a:p>
            <a:p>
              <a:r>
                <a:rPr lang="nl-BE" sz="1200" dirty="0" smtClean="0">
                  <a:solidFill>
                    <a:schemeClr val="tx1"/>
                  </a:solidFill>
                  <a:latin typeface="Consolas" pitchFamily="49" charset="0"/>
                </a:rPr>
                <a:t>Fly(){//fly}</a:t>
              </a:r>
              <a:endParaRPr lang="en-US" sz="1200" dirty="0">
                <a:solidFill>
                  <a:schemeClr val="tx1"/>
                </a:solidFill>
                <a:latin typeface="Consolas" pitchFamily="49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57290" y="4286256"/>
              <a:ext cx="2714644" cy="2809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BE" i="1" dirty="0" smtClean="0">
                  <a:solidFill>
                    <a:schemeClr val="tx1"/>
                  </a:solidFill>
                </a:rPr>
                <a:t>Duck</a:t>
              </a:r>
              <a:endParaRPr lang="en-US" i="1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Alternatives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Create interfaces Flyable and Quackable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143116"/>
            <a:ext cx="3357586" cy="4309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3952ADB22EE6640833589EA1ABA4FCB" ma:contentTypeVersion="0" ma:contentTypeDescription="Create a new document." ma:contentTypeScope="" ma:versionID="f8208161b2ae6951c83703e1e279ecb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AC7C38E-4E74-4D67-BEB2-1F27CFD69C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33E71FDB-4EC7-4D7B-885E-6882CA82BF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DEF12-8F18-4954-B4E1-663FB81C7693}">
  <ds:schemaRefs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1634</TotalTime>
  <Words>296</Words>
  <Application>Microsoft Office PowerPoint</Application>
  <PresentationFormat>On-screen Show (4:3)</PresentationFormat>
  <Paragraphs>87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Solstice</vt:lpstr>
      <vt:lpstr>Sim-U-Duck</vt:lpstr>
      <vt:lpstr>Simple Sim-U-Duck design</vt:lpstr>
      <vt:lpstr>A new requirement</vt:lpstr>
      <vt:lpstr>A new requirement</vt:lpstr>
      <vt:lpstr>Something went wrong...</vt:lpstr>
      <vt:lpstr>Something went wrong...</vt:lpstr>
      <vt:lpstr>Something went wrong...</vt:lpstr>
      <vt:lpstr>Alternatives</vt:lpstr>
      <vt:lpstr>Alternatives</vt:lpstr>
      <vt:lpstr>Alternatives</vt:lpstr>
      <vt:lpstr>New requirement: 48 duck classes!</vt:lpstr>
      <vt:lpstr>The one constant in software development</vt:lpstr>
      <vt:lpstr>Design principle N° 1</vt:lpstr>
      <vt:lpstr>Separating what changes from what stays the same</vt:lpstr>
      <vt:lpstr>Design principle N° 2</vt:lpstr>
      <vt:lpstr>Designing the Duck behaviors</vt:lpstr>
      <vt:lpstr>Implementing the Duck behaviors</vt:lpstr>
      <vt:lpstr>Integrating the Duck Behavior</vt:lpstr>
      <vt:lpstr>The big picture</vt:lpstr>
      <vt:lpstr>And now for something completely different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Michel</dc:creator>
  <cp:lastModifiedBy>Michel</cp:lastModifiedBy>
  <cp:revision>72</cp:revision>
  <dcterms:created xsi:type="dcterms:W3CDTF">2008-01-26T10:27:39Z</dcterms:created>
  <dcterms:modified xsi:type="dcterms:W3CDTF">2009-03-22T14:56:18Z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0x01010003952ADB22EE6640833589EA1ABA4FCB</vt:lpwstr>
  </property>
</Properties>
</file>